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1A11177-9D14-42D5-93D8-2709C0876138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AA1AD-E733-4470-A34D-F04F86033611}" v="52" dt="2024-09-24T15:40:4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86" y="-2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 Yavuz" userId="79c9fae9-98da-4d23-91d7-5221b15a8aa0" providerId="ADAL" clId="{BEFAA1AD-E733-4470-A34D-F04F86033611}"/>
    <pc:docChg chg="undo redo custSel addSld delSld modSld sldOrd modMainMaster addSection modSection">
      <pc:chgData name="Can Yavuz" userId="79c9fae9-98da-4d23-91d7-5221b15a8aa0" providerId="ADAL" clId="{BEFAA1AD-E733-4470-A34D-F04F86033611}" dt="2024-09-24T15:40:40.326" v="1225"/>
      <pc:docMkLst>
        <pc:docMk/>
      </pc:docMkLst>
      <pc:sldChg chg="addSp delSp modSp new del mod">
        <pc:chgData name="Can Yavuz" userId="79c9fae9-98da-4d23-91d7-5221b15a8aa0" providerId="ADAL" clId="{BEFAA1AD-E733-4470-A34D-F04F86033611}" dt="2024-09-24T11:50:51.201" v="984" actId="47"/>
        <pc:sldMkLst>
          <pc:docMk/>
          <pc:sldMk cId="3813591301" sldId="256"/>
        </pc:sldMkLst>
        <pc:spChg chg="mod">
          <ac:chgData name="Can Yavuz" userId="79c9fae9-98da-4d23-91d7-5221b15a8aa0" providerId="ADAL" clId="{BEFAA1AD-E733-4470-A34D-F04F86033611}" dt="2024-09-23T11:00:56.644" v="15" actId="27636"/>
          <ac:spMkLst>
            <pc:docMk/>
            <pc:sldMk cId="3813591301" sldId="256"/>
            <ac:spMk id="2" creationId="{E017815C-AE35-9B1A-56F9-3B765D2FA578}"/>
          </ac:spMkLst>
        </pc:spChg>
        <pc:graphicFrameChg chg="add del mod">
          <ac:chgData name="Can Yavuz" userId="79c9fae9-98da-4d23-91d7-5221b15a8aa0" providerId="ADAL" clId="{BEFAA1AD-E733-4470-A34D-F04F86033611}" dt="2024-09-23T11:01:19.557" v="19" actId="478"/>
          <ac:graphicFrameMkLst>
            <pc:docMk/>
            <pc:sldMk cId="3813591301" sldId="256"/>
            <ac:graphicFrameMk id="4" creationId="{467DC95A-075D-7EEE-ABDA-295D26C9F01D}"/>
          </ac:graphicFrameMkLst>
        </pc:graphicFrameChg>
        <pc:picChg chg="add mod">
          <ac:chgData name="Can Yavuz" userId="79c9fae9-98da-4d23-91d7-5221b15a8aa0" providerId="ADAL" clId="{BEFAA1AD-E733-4470-A34D-F04F86033611}" dt="2024-09-23T11:01:58.166" v="23" actId="1076"/>
          <ac:picMkLst>
            <pc:docMk/>
            <pc:sldMk cId="3813591301" sldId="256"/>
            <ac:picMk id="6" creationId="{34C3743B-7594-C006-36BA-8AFCD72F2FA3}"/>
          </ac:picMkLst>
        </pc:picChg>
        <pc:picChg chg="add mod">
          <ac:chgData name="Can Yavuz" userId="79c9fae9-98da-4d23-91d7-5221b15a8aa0" providerId="ADAL" clId="{BEFAA1AD-E733-4470-A34D-F04F86033611}" dt="2024-09-23T11:02:19.838" v="24"/>
          <ac:picMkLst>
            <pc:docMk/>
            <pc:sldMk cId="3813591301" sldId="256"/>
            <ac:picMk id="7" creationId="{24C6CFE3-933C-7964-0399-7D06E0411918}"/>
          </ac:picMkLst>
        </pc:picChg>
      </pc:sldChg>
      <pc:sldChg chg="modSp new del mod">
        <pc:chgData name="Can Yavuz" userId="79c9fae9-98da-4d23-91d7-5221b15a8aa0" providerId="ADAL" clId="{BEFAA1AD-E733-4470-A34D-F04F86033611}" dt="2024-09-24T11:50:53.506" v="985" actId="47"/>
        <pc:sldMkLst>
          <pc:docMk/>
          <pc:sldMk cId="2895936875" sldId="257"/>
        </pc:sldMkLst>
        <pc:spChg chg="mod">
          <ac:chgData name="Can Yavuz" userId="79c9fae9-98da-4d23-91d7-5221b15a8aa0" providerId="ADAL" clId="{BEFAA1AD-E733-4470-A34D-F04F86033611}" dt="2024-09-23T11:02:46.204" v="33" actId="122"/>
          <ac:spMkLst>
            <pc:docMk/>
            <pc:sldMk cId="2895936875" sldId="257"/>
            <ac:spMk id="2" creationId="{0C51D46C-AD1C-2F66-49DF-8C3EA4C09912}"/>
          </ac:spMkLst>
        </pc:spChg>
        <pc:spChg chg="mod">
          <ac:chgData name="Can Yavuz" userId="79c9fae9-98da-4d23-91d7-5221b15a8aa0" providerId="ADAL" clId="{BEFAA1AD-E733-4470-A34D-F04F86033611}" dt="2024-09-23T11:02:58.737" v="48" actId="20577"/>
          <ac:spMkLst>
            <pc:docMk/>
            <pc:sldMk cId="2895936875" sldId="257"/>
            <ac:spMk id="3" creationId="{30C4B4DA-E786-9D5D-7203-D5F0857ABE57}"/>
          </ac:spMkLst>
        </pc:spChg>
      </pc:sldChg>
      <pc:sldChg chg="new del mod ord chgLayout">
        <pc:chgData name="Can Yavuz" userId="79c9fae9-98da-4d23-91d7-5221b15a8aa0" providerId="ADAL" clId="{BEFAA1AD-E733-4470-A34D-F04F86033611}" dt="2024-09-23T11:45:17.383" v="57" actId="47"/>
        <pc:sldMkLst>
          <pc:docMk/>
          <pc:sldMk cId="346966425" sldId="258"/>
        </pc:sldMkLst>
      </pc:sldChg>
      <pc:sldChg chg="addSp delSp modSp new mod ord">
        <pc:chgData name="Can Yavuz" userId="79c9fae9-98da-4d23-91d7-5221b15a8aa0" providerId="ADAL" clId="{BEFAA1AD-E733-4470-A34D-F04F86033611}" dt="2024-09-24T15:40:40.326" v="1225"/>
        <pc:sldMkLst>
          <pc:docMk/>
          <pc:sldMk cId="3418973498" sldId="258"/>
        </pc:sldMkLst>
        <pc:spChg chg="add del mod">
          <ac:chgData name="Can Yavuz" userId="79c9fae9-98da-4d23-91d7-5221b15a8aa0" providerId="ADAL" clId="{BEFAA1AD-E733-4470-A34D-F04F86033611}" dt="2024-09-24T09:40:04.752" v="547" actId="478"/>
          <ac:spMkLst>
            <pc:docMk/>
            <pc:sldMk cId="3418973498" sldId="258"/>
            <ac:spMk id="2" creationId="{2655A3E6-7E14-625C-BD98-0EDC6BDBCB13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3" creationId="{393C8C0E-5AC4-A25F-182C-E6E2404247E4}"/>
          </ac:spMkLst>
        </pc:spChg>
        <pc:spChg chg="add del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4" creationId="{83F542E4-D400-2F91-D604-F4896657E24E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6" creationId="{10CB63DE-4443-1A02-F7F9-DC09B79F7BE6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7" creationId="{C2E47D40-9D27-D6EF-04E6-22AF03229E36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8" creationId="{26526010-A1F2-4CD4-E673-17BC25634BDB}"/>
          </ac:spMkLst>
        </pc:spChg>
        <pc:spChg chg="add del mod">
          <ac:chgData name="Can Yavuz" userId="79c9fae9-98da-4d23-91d7-5221b15a8aa0" providerId="ADAL" clId="{BEFAA1AD-E733-4470-A34D-F04F86033611}" dt="2024-09-23T13:13:29.332" v="324" actId="478"/>
          <ac:spMkLst>
            <pc:docMk/>
            <pc:sldMk cId="3418973498" sldId="258"/>
            <ac:spMk id="8" creationId="{B6829FEA-545F-2390-0E59-0CD620B1678E}"/>
          </ac:spMkLst>
        </pc:spChg>
        <pc:spChg chg="add del mod">
          <ac:chgData name="Can Yavuz" userId="79c9fae9-98da-4d23-91d7-5221b15a8aa0" providerId="ADAL" clId="{BEFAA1AD-E733-4470-A34D-F04F86033611}" dt="2024-09-24T09:27:47.316" v="436" actId="478"/>
          <ac:spMkLst>
            <pc:docMk/>
            <pc:sldMk cId="3418973498" sldId="258"/>
            <ac:spMk id="8" creationId="{E02F0CE3-7690-30E0-0F43-D29DBBA8B352}"/>
          </ac:spMkLst>
        </pc:spChg>
        <pc:spChg chg="add del mod">
          <ac:chgData name="Can Yavuz" userId="79c9fae9-98da-4d23-91d7-5221b15a8aa0" providerId="ADAL" clId="{BEFAA1AD-E733-4470-A34D-F04F86033611}" dt="2024-09-24T11:12:35.708" v="757" actId="478"/>
          <ac:spMkLst>
            <pc:docMk/>
            <pc:sldMk cId="3418973498" sldId="258"/>
            <ac:spMk id="9" creationId="{E128389F-DF36-1D65-2BE1-980010101F72}"/>
          </ac:spMkLst>
        </pc:spChg>
        <pc:spChg chg="add mod">
          <ac:chgData name="Can Yavuz" userId="79c9fae9-98da-4d23-91d7-5221b15a8aa0" providerId="ADAL" clId="{BEFAA1AD-E733-4470-A34D-F04F86033611}" dt="2024-09-23T13:01:50.595" v="253"/>
          <ac:spMkLst>
            <pc:docMk/>
            <pc:sldMk cId="3418973498" sldId="258"/>
            <ac:spMk id="9" creationId="{FE727018-EE6D-EE9D-CD32-12AAA631BCCF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10" creationId="{C7D9071F-C8E8-B06B-B2B9-D75B50EE3FA1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11" creationId="{850526F6-30FD-4D0D-D59E-28544F459A16}"/>
          </ac:spMkLst>
        </pc:spChg>
        <pc:spChg chg="add del mod">
          <ac:chgData name="Can Yavuz" userId="79c9fae9-98da-4d23-91d7-5221b15a8aa0" providerId="ADAL" clId="{BEFAA1AD-E733-4470-A34D-F04F86033611}" dt="2024-09-24T09:42:24.816" v="570" actId="478"/>
          <ac:spMkLst>
            <pc:docMk/>
            <pc:sldMk cId="3418973498" sldId="258"/>
            <ac:spMk id="12" creationId="{6D66852F-CCDC-C166-2219-27C65F907761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17" creationId="{571AEFB2-0F85-EB6C-BF36-2BC642367607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21" creationId="{B5B261A5-CCE9-F88A-9A23-DE925CB0A592}"/>
          </ac:spMkLst>
        </pc:spChg>
        <pc:spChg chg="add del">
          <ac:chgData name="Can Yavuz" userId="79c9fae9-98da-4d23-91d7-5221b15a8aa0" providerId="ADAL" clId="{BEFAA1AD-E733-4470-A34D-F04F86033611}" dt="2024-09-24T11:27:23.844" v="843" actId="478"/>
          <ac:spMkLst>
            <pc:docMk/>
            <pc:sldMk cId="3418973498" sldId="258"/>
            <ac:spMk id="22" creationId="{C744E85B-D6DE-D62F-3EEB-AD48F8D43FEB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25" creationId="{04689DB9-9F69-CC09-7B92-1A0411A48E6A}"/>
          </ac:spMkLst>
        </pc:spChg>
        <pc:spChg chg="add mod">
          <ac:chgData name="Can Yavuz" userId="79c9fae9-98da-4d23-91d7-5221b15a8aa0" providerId="ADAL" clId="{BEFAA1AD-E733-4470-A34D-F04F86033611}" dt="2024-09-24T15:40:40.326" v="1225"/>
          <ac:spMkLst>
            <pc:docMk/>
            <pc:sldMk cId="3418973498" sldId="258"/>
            <ac:spMk id="27" creationId="{9D9FFA47-0442-79E7-3127-38E428065BBD}"/>
          </ac:spMkLst>
        </pc:spChg>
        <pc:spChg chg="add mod">
          <ac:chgData name="Can Yavuz" userId="79c9fae9-98da-4d23-91d7-5221b15a8aa0" providerId="ADAL" clId="{BEFAA1AD-E733-4470-A34D-F04F86033611}" dt="2024-09-24T11:56:09.491" v="1024" actId="571"/>
          <ac:spMkLst>
            <pc:docMk/>
            <pc:sldMk cId="3418973498" sldId="258"/>
            <ac:spMk id="29" creationId="{961397D0-DB8C-24CD-F624-D349EC153F08}"/>
          </ac:spMkLst>
        </pc:spChg>
        <pc:spChg chg="add del">
          <ac:chgData name="Can Yavuz" userId="79c9fae9-98da-4d23-91d7-5221b15a8aa0" providerId="ADAL" clId="{BEFAA1AD-E733-4470-A34D-F04F86033611}" dt="2024-09-24T12:03:58.369" v="1059" actId="478"/>
          <ac:spMkLst>
            <pc:docMk/>
            <pc:sldMk cId="3418973498" sldId="258"/>
            <ac:spMk id="31" creationId="{387C0F72-1B78-E32F-A089-A0411254FDD4}"/>
          </ac:spMkLst>
        </pc:spChg>
        <pc:spChg chg="add del">
          <ac:chgData name="Can Yavuz" userId="79c9fae9-98da-4d23-91d7-5221b15a8aa0" providerId="ADAL" clId="{BEFAA1AD-E733-4470-A34D-F04F86033611}" dt="2024-09-24T12:04:11.400" v="1061" actId="478"/>
          <ac:spMkLst>
            <pc:docMk/>
            <pc:sldMk cId="3418973498" sldId="258"/>
            <ac:spMk id="32" creationId="{DA77F829-15EE-7BEF-6813-898D445759A2}"/>
          </ac:spMkLst>
        </pc:spChg>
        <pc:picChg chg="add del mod">
          <ac:chgData name="Can Yavuz" userId="79c9fae9-98da-4d23-91d7-5221b15a8aa0" providerId="ADAL" clId="{BEFAA1AD-E733-4470-A34D-F04F86033611}" dt="2024-09-23T13:08:45.372" v="295" actId="478"/>
          <ac:picMkLst>
            <pc:docMk/>
            <pc:sldMk cId="3418973498" sldId="258"/>
            <ac:picMk id="2" creationId="{1846C043-19BD-A06A-2EFF-0DA1D352BB40}"/>
          </ac:picMkLst>
        </pc:picChg>
        <pc:picChg chg="add del mod">
          <ac:chgData name="Can Yavuz" userId="79c9fae9-98da-4d23-91d7-5221b15a8aa0" providerId="ADAL" clId="{BEFAA1AD-E733-4470-A34D-F04F86033611}" dt="2024-09-23T11:49:33.251" v="70" actId="478"/>
          <ac:picMkLst>
            <pc:docMk/>
            <pc:sldMk cId="3418973498" sldId="258"/>
            <ac:picMk id="4" creationId="{33EE603F-930C-B943-C40E-EAA94348CF37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5" creationId="{94099D69-1B35-10D4-37B3-1CE790C59A75}"/>
          </ac:picMkLst>
        </pc:picChg>
        <pc:picChg chg="add del mod">
          <ac:chgData name="Can Yavuz" userId="79c9fae9-98da-4d23-91d7-5221b15a8aa0" providerId="ADAL" clId="{BEFAA1AD-E733-4470-A34D-F04F86033611}" dt="2024-09-23T13:22:50.432" v="393" actId="478"/>
          <ac:picMkLst>
            <pc:docMk/>
            <pc:sldMk cId="3418973498" sldId="258"/>
            <ac:picMk id="10" creationId="{7A6B5CC5-2BF0-45FE-5569-E3E52D73298E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14" creationId="{A17FA203-12F3-1EFA-887D-5EB0A410F10A}"/>
          </ac:picMkLst>
        </pc:picChg>
        <pc:picChg chg="add del mod">
          <ac:chgData name="Can Yavuz" userId="79c9fae9-98da-4d23-91d7-5221b15a8aa0" providerId="ADAL" clId="{BEFAA1AD-E733-4470-A34D-F04F86033611}" dt="2024-09-24T11:54:24.954" v="1016" actId="478"/>
          <ac:picMkLst>
            <pc:docMk/>
            <pc:sldMk cId="3418973498" sldId="258"/>
            <ac:picMk id="16" creationId="{F5E582A5-95AF-7EB4-32F8-0C7DB3AA7AA4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18" creationId="{1EABCE0B-DAFB-3AA8-73B3-6CFCC49CEA09}"/>
          </ac:picMkLst>
        </pc:picChg>
        <pc:picChg chg="add del mod">
          <ac:chgData name="Can Yavuz" userId="79c9fae9-98da-4d23-91d7-5221b15a8aa0" providerId="ADAL" clId="{BEFAA1AD-E733-4470-A34D-F04F86033611}" dt="2024-09-24T12:09:21.224" v="1113" actId="478"/>
          <ac:picMkLst>
            <pc:docMk/>
            <pc:sldMk cId="3418973498" sldId="258"/>
            <ac:picMk id="19" creationId="{7F4BC8EB-B588-B93C-482C-BF447D3BDB17}"/>
          </ac:picMkLst>
        </pc:picChg>
        <pc:picChg chg="add del mod">
          <ac:chgData name="Can Yavuz" userId="79c9fae9-98da-4d23-91d7-5221b15a8aa0" providerId="ADAL" clId="{BEFAA1AD-E733-4470-A34D-F04F86033611}" dt="2024-09-24T12:09:21.413" v="1114" actId="478"/>
          <ac:picMkLst>
            <pc:docMk/>
            <pc:sldMk cId="3418973498" sldId="258"/>
            <ac:picMk id="20" creationId="{E14ED354-ECBB-DCD2-A9EC-2D0C8067C75F}"/>
          </ac:picMkLst>
        </pc:picChg>
        <pc:picChg chg="add del mod">
          <ac:chgData name="Can Yavuz" userId="79c9fae9-98da-4d23-91d7-5221b15a8aa0" providerId="ADAL" clId="{BEFAA1AD-E733-4470-A34D-F04F86033611}" dt="2024-09-24T11:28:37.964" v="845" actId="478"/>
          <ac:picMkLst>
            <pc:docMk/>
            <pc:sldMk cId="3418973498" sldId="258"/>
            <ac:picMk id="23" creationId="{F8F7C021-8463-0492-6DC7-FED1B3B9E33E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24" creationId="{0915A001-8DFA-CA5E-C38C-77C6DF5BD59E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26" creationId="{241D0EA9-C95C-20CF-8DFE-383551347BFC}"/>
          </ac:picMkLst>
        </pc:picChg>
        <pc:picChg chg="add del">
          <ac:chgData name="Can Yavuz" userId="79c9fae9-98da-4d23-91d7-5221b15a8aa0" providerId="ADAL" clId="{BEFAA1AD-E733-4470-A34D-F04F86033611}" dt="2024-09-24T11:47:56.245" v="957" actId="478"/>
          <ac:picMkLst>
            <pc:docMk/>
            <pc:sldMk cId="3418973498" sldId="258"/>
            <ac:picMk id="28" creationId="{6B738BB2-AAEA-5509-2BEF-EF253356D31F}"/>
          </ac:picMkLst>
        </pc:picChg>
        <pc:picChg chg="add mod">
          <ac:chgData name="Can Yavuz" userId="79c9fae9-98da-4d23-91d7-5221b15a8aa0" providerId="ADAL" clId="{BEFAA1AD-E733-4470-A34D-F04F86033611}" dt="2024-09-24T11:56:09.491" v="1024" actId="571"/>
          <ac:picMkLst>
            <pc:docMk/>
            <pc:sldMk cId="3418973498" sldId="258"/>
            <ac:picMk id="30" creationId="{F033F5E8-42D6-F20A-86AD-68145288CFCD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33" creationId="{A949B73C-A90F-54AB-E5CD-766A31D94120}"/>
          </ac:picMkLst>
        </pc:picChg>
        <pc:picChg chg="add mod">
          <ac:chgData name="Can Yavuz" userId="79c9fae9-98da-4d23-91d7-5221b15a8aa0" providerId="ADAL" clId="{BEFAA1AD-E733-4470-A34D-F04F86033611}" dt="2024-09-24T15:40:40.326" v="1225"/>
          <ac:picMkLst>
            <pc:docMk/>
            <pc:sldMk cId="3418973498" sldId="258"/>
            <ac:picMk id="34" creationId="{32CEE7AB-F922-4733-97F4-A8C6C61CA724}"/>
          </ac:picMkLst>
        </pc:picChg>
      </pc:sldChg>
      <pc:sldChg chg="addSp modSp new del mod">
        <pc:chgData name="Can Yavuz" userId="79c9fae9-98da-4d23-91d7-5221b15a8aa0" providerId="ADAL" clId="{BEFAA1AD-E733-4470-A34D-F04F86033611}" dt="2024-09-24T11:50:47.819" v="983" actId="47"/>
        <pc:sldMkLst>
          <pc:docMk/>
          <pc:sldMk cId="860345841" sldId="259"/>
        </pc:sldMkLst>
        <pc:spChg chg="mod">
          <ac:chgData name="Can Yavuz" userId="79c9fae9-98da-4d23-91d7-5221b15a8aa0" providerId="ADAL" clId="{BEFAA1AD-E733-4470-A34D-F04F86033611}" dt="2024-09-23T12:05:01.834" v="196" actId="1076"/>
          <ac:spMkLst>
            <pc:docMk/>
            <pc:sldMk cId="860345841" sldId="259"/>
            <ac:spMk id="2" creationId="{C3A573B7-D88A-F4B1-376C-2649174C07FC}"/>
          </ac:spMkLst>
        </pc:spChg>
        <pc:spChg chg="mod">
          <ac:chgData name="Can Yavuz" userId="79c9fae9-98da-4d23-91d7-5221b15a8aa0" providerId="ADAL" clId="{BEFAA1AD-E733-4470-A34D-F04F86033611}" dt="2024-09-23T12:06:17.723" v="207" actId="14100"/>
          <ac:spMkLst>
            <pc:docMk/>
            <pc:sldMk cId="860345841" sldId="259"/>
            <ac:spMk id="3" creationId="{D9E97073-7C7E-E0C7-0F17-77BD9DA020C7}"/>
          </ac:spMkLst>
        </pc:spChg>
        <pc:picChg chg="add mod ord">
          <ac:chgData name="Can Yavuz" userId="79c9fae9-98da-4d23-91d7-5221b15a8aa0" providerId="ADAL" clId="{BEFAA1AD-E733-4470-A34D-F04F86033611}" dt="2024-09-23T12:06:20.643" v="208" actId="1076"/>
          <ac:picMkLst>
            <pc:docMk/>
            <pc:sldMk cId="860345841" sldId="259"/>
            <ac:picMk id="4" creationId="{506F0ABC-17EE-0361-FACC-7A1EE7989013}"/>
          </ac:picMkLst>
        </pc:picChg>
      </pc:sldChg>
      <pc:sldMasterChg chg="modSp modSldLayout">
        <pc:chgData name="Can Yavuz" userId="79c9fae9-98da-4d23-91d7-5221b15a8aa0" providerId="ADAL" clId="{BEFAA1AD-E733-4470-A34D-F04F86033611}" dt="2024-09-24T15:40:22.245" v="1224"/>
        <pc:sldMasterMkLst>
          <pc:docMk/>
          <pc:sldMasterMk cId="2987169874" sldId="2147483672"/>
        </pc:sldMasterMkLst>
        <pc:spChg chg="mod">
          <ac:chgData name="Can Yavuz" userId="79c9fae9-98da-4d23-91d7-5221b15a8aa0" providerId="ADAL" clId="{BEFAA1AD-E733-4470-A34D-F04F86033611}" dt="2024-09-24T15:40:22.245" v="1224"/>
          <ac:spMkLst>
            <pc:docMk/>
            <pc:sldMasterMk cId="2987169874" sldId="2147483672"/>
            <ac:spMk id="2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22.245" v="1224"/>
          <ac:spMkLst>
            <pc:docMk/>
            <pc:sldMasterMk cId="2987169874" sldId="2147483672"/>
            <ac:spMk id="3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22.245" v="1224"/>
          <ac:spMkLst>
            <pc:docMk/>
            <pc:sldMasterMk cId="2987169874" sldId="2147483672"/>
            <ac:spMk id="4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22.245" v="1224"/>
          <ac:spMkLst>
            <pc:docMk/>
            <pc:sldMasterMk cId="2987169874" sldId="2147483672"/>
            <ac:spMk id="5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22.245" v="1224"/>
          <ac:spMkLst>
            <pc:docMk/>
            <pc:sldMasterMk cId="2987169874" sldId="2147483672"/>
            <ac:spMk id="6" creationId="{00000000-0000-0000-0000-000000000000}"/>
          </ac:spMkLst>
        </pc:sp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633644839" sldId="2147483673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633644839" sldId="2147483673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633644839" sldId="2147483673"/>
              <ac:spMk id="3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1318059206" sldId="2147483675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1318059206" sldId="2147483675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1318059206" sldId="2147483675"/>
              <ac:spMk id="3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4269718235" sldId="2147483676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4269718235" sldId="2147483676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4269718235" sldId="2147483676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734025359" sldId="2147483677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734025359" sldId="2147483677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734025359" sldId="2147483677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734025359" sldId="2147483677"/>
              <ac:spMk id="4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734025359" sldId="2147483677"/>
              <ac:spMk id="5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734025359" sldId="2147483677"/>
              <ac:spMk id="6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196332574" sldId="2147483680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196332574" sldId="2147483680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196332574" sldId="2147483680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196332574" sldId="2147483680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3170713549" sldId="2147483681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3170713549" sldId="2147483681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3170713549" sldId="2147483681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3170713549" sldId="2147483681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22.245" v="1224"/>
          <pc:sldLayoutMkLst>
            <pc:docMk/>
            <pc:sldMasterMk cId="2987169874" sldId="2147483672"/>
            <pc:sldLayoutMk cId="272226015" sldId="2147483683"/>
          </pc:sldLayoutMkLst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272226015" sldId="2147483683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22.245" v="1224"/>
            <ac:spMkLst>
              <pc:docMk/>
              <pc:sldMasterMk cId="2987169874" sldId="2147483672"/>
              <pc:sldLayoutMk cId="272226015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Can Yavuz" userId="79c9fae9-98da-4d23-91d7-5221b15a8aa0" providerId="ADAL" clId="{BEFAA1AD-E733-4470-A34D-F04F86033611}" dt="2024-09-24T15:40:40.326" v="1225"/>
        <pc:sldMasterMkLst>
          <pc:docMk/>
          <pc:sldMasterMk cId="1359662203" sldId="2147483684"/>
        </pc:sldMasterMkLst>
        <pc:spChg chg="mod">
          <ac:chgData name="Can Yavuz" userId="79c9fae9-98da-4d23-91d7-5221b15a8aa0" providerId="ADAL" clId="{BEFAA1AD-E733-4470-A34D-F04F86033611}" dt="2024-09-24T15:40:40.326" v="1225"/>
          <ac:spMkLst>
            <pc:docMk/>
            <pc:sldMasterMk cId="1359662203" sldId="2147483684"/>
            <ac:spMk id="2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40.326" v="1225"/>
          <ac:spMkLst>
            <pc:docMk/>
            <pc:sldMasterMk cId="1359662203" sldId="2147483684"/>
            <ac:spMk id="3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40.326" v="1225"/>
          <ac:spMkLst>
            <pc:docMk/>
            <pc:sldMasterMk cId="1359662203" sldId="2147483684"/>
            <ac:spMk id="4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40.326" v="1225"/>
          <ac:spMkLst>
            <pc:docMk/>
            <pc:sldMasterMk cId="1359662203" sldId="2147483684"/>
            <ac:spMk id="5" creationId="{00000000-0000-0000-0000-000000000000}"/>
          </ac:spMkLst>
        </pc:spChg>
        <pc:spChg chg="mod">
          <ac:chgData name="Can Yavuz" userId="79c9fae9-98da-4d23-91d7-5221b15a8aa0" providerId="ADAL" clId="{BEFAA1AD-E733-4470-A34D-F04F86033611}" dt="2024-09-24T15:40:40.326" v="1225"/>
          <ac:spMkLst>
            <pc:docMk/>
            <pc:sldMasterMk cId="1359662203" sldId="2147483684"/>
            <ac:spMk id="6" creationId="{00000000-0000-0000-0000-000000000000}"/>
          </ac:spMkLst>
        </pc:sp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2147959309" sldId="2147483685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2147959309" sldId="2147483685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2147959309" sldId="2147483685"/>
              <ac:spMk id="3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726361550" sldId="2147483687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26361550" sldId="2147483687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26361550" sldId="2147483687"/>
              <ac:spMk id="3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4282237757" sldId="2147483688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4282237757" sldId="2147483688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4282237757" sldId="2147483688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775052543" sldId="2147483689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75052543" sldId="2147483689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75052543" sldId="2147483689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75052543" sldId="2147483689"/>
              <ac:spMk id="4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75052543" sldId="2147483689"/>
              <ac:spMk id="5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775052543" sldId="2147483689"/>
              <ac:spMk id="6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144696815" sldId="2147483692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44696815" sldId="2147483692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44696815" sldId="2147483692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44696815" sldId="2147483692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182689110" sldId="2147483693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82689110" sldId="2147483693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82689110" sldId="2147483693"/>
              <ac:spMk id="3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182689110" sldId="2147483693"/>
              <ac:spMk id="4" creationId="{00000000-0000-0000-0000-000000000000}"/>
            </ac:spMkLst>
          </pc:spChg>
        </pc:sldLayoutChg>
        <pc:sldLayoutChg chg="modSp">
          <pc:chgData name="Can Yavuz" userId="79c9fae9-98da-4d23-91d7-5221b15a8aa0" providerId="ADAL" clId="{BEFAA1AD-E733-4470-A34D-F04F86033611}" dt="2024-09-24T15:40:40.326" v="1225"/>
          <pc:sldLayoutMkLst>
            <pc:docMk/>
            <pc:sldMasterMk cId="1359662203" sldId="2147483684"/>
            <pc:sldLayoutMk cId="3875745902" sldId="2147483695"/>
          </pc:sldLayoutMkLst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3875745902" sldId="2147483695"/>
              <ac:spMk id="2" creationId="{00000000-0000-0000-0000-000000000000}"/>
            </ac:spMkLst>
          </pc:spChg>
          <pc:spChg chg="mod">
            <ac:chgData name="Can Yavuz" userId="79c9fae9-98da-4d23-91d7-5221b15a8aa0" providerId="ADAL" clId="{BEFAA1AD-E733-4470-A34D-F04F86033611}" dt="2024-09-24T15:40:40.326" v="1225"/>
            <ac:spMkLst>
              <pc:docMk/>
              <pc:sldMasterMk cId="1359662203" sldId="2147483684"/>
              <pc:sldLayoutMk cId="3875745902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3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9DB03-66DF-40C3-8F20-3423CA25D7C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98C96-6CE3-4EC6-A6BD-359CE10A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3C8C0E-5AC4-A25F-182C-E6E2404247E4}"/>
              </a:ext>
            </a:extLst>
          </p:cNvPr>
          <p:cNvSpPr/>
          <p:nvPr/>
        </p:nvSpPr>
        <p:spPr>
          <a:xfrm>
            <a:off x="3779716" y="1112791"/>
            <a:ext cx="4336494" cy="42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200" b="1" dirty="0"/>
          </a:p>
          <a:p>
            <a:pPr algn="ctr"/>
            <a:r>
              <a:rPr lang="en-US" sz="1200" b="1" dirty="0"/>
              <a:t>Exploring the Creative Applications and Positive Impacts of Deepfakes on Teaching and Learning Practices</a:t>
            </a:r>
            <a:endParaRPr lang="tr-TR" sz="1200" b="1" dirty="0"/>
          </a:p>
          <a:p>
            <a:pPr algn="ctr"/>
            <a:r>
              <a:rPr lang="tr-TR" sz="825" dirty="0"/>
              <a:t>Can YAVUZ ( can.yavuz@ugent.be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99D69-1B35-10D4-37B3-1CE790C59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205" y="1656268"/>
            <a:ext cx="512234" cy="640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CB63DE-4443-1A02-F7F9-DC09B79F7BE6}"/>
              </a:ext>
            </a:extLst>
          </p:cNvPr>
          <p:cNvSpPr/>
          <p:nvPr/>
        </p:nvSpPr>
        <p:spPr>
          <a:xfrm>
            <a:off x="4930451" y="1743121"/>
            <a:ext cx="2305050" cy="552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tr-TR" sz="900" b="1" dirty="0" err="1"/>
              <a:t>Deepfake</a:t>
            </a:r>
            <a:r>
              <a:rPr lang="tr-TR" sz="900" b="1" dirty="0"/>
              <a:t> </a:t>
            </a:r>
            <a:r>
              <a:rPr lang="tr-TR" sz="900" dirty="0"/>
              <a:t>is s</a:t>
            </a:r>
            <a:r>
              <a:rPr lang="en-US" sz="900" dirty="0" err="1"/>
              <a:t>ynthetic</a:t>
            </a:r>
            <a:r>
              <a:rPr lang="en-US" sz="900" dirty="0"/>
              <a:t> but hyperrealistic audiovisual media (audio, photo, </a:t>
            </a:r>
            <a:r>
              <a:rPr lang="tr-TR" sz="900" dirty="0" err="1"/>
              <a:t>or</a:t>
            </a:r>
            <a:r>
              <a:rPr lang="en-US" sz="900" dirty="0"/>
              <a:t> video) that is entirely created or partially edited by a </a:t>
            </a:r>
            <a:r>
              <a:rPr lang="en-US" sz="900" dirty="0" err="1"/>
              <a:t>genAI</a:t>
            </a:r>
            <a:r>
              <a:rPr lang="en-US" sz="900" dirty="0"/>
              <a:t> system.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47D40-9D27-D6EF-04E6-22AF03229E36}"/>
              </a:ext>
            </a:extLst>
          </p:cNvPr>
          <p:cNvSpPr/>
          <p:nvPr/>
        </p:nvSpPr>
        <p:spPr>
          <a:xfrm>
            <a:off x="3517739" y="2296657"/>
            <a:ext cx="5143500" cy="257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Why should deepfake be included in teaching and learning?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542E4-D400-2F91-D604-F4896657E24E}"/>
              </a:ext>
            </a:extLst>
          </p:cNvPr>
          <p:cNvSpPr/>
          <p:nvPr/>
        </p:nvSpPr>
        <p:spPr>
          <a:xfrm>
            <a:off x="3514483" y="2508155"/>
            <a:ext cx="5136987" cy="896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More engaging, visual, interactive, and personalized educational material</a:t>
            </a:r>
            <a:endParaRPr lang="tr-TR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Novelty effect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Colavita visual dominance effect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Stimulate creativity</a:t>
            </a:r>
            <a:endParaRPr lang="tr-TR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Job market’s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526F6-30FD-4D0D-D59E-28544F459A16}"/>
              </a:ext>
            </a:extLst>
          </p:cNvPr>
          <p:cNvSpPr txBox="1"/>
          <p:nvPr/>
        </p:nvSpPr>
        <p:spPr>
          <a:xfrm>
            <a:off x="3511226" y="3430428"/>
            <a:ext cx="51435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How </a:t>
            </a:r>
            <a:r>
              <a:rPr lang="tr-TR" sz="1200" b="1" dirty="0" err="1"/>
              <a:t>to</a:t>
            </a:r>
            <a:r>
              <a:rPr lang="tr-TR" sz="1200" b="1" dirty="0"/>
              <a:t> </a:t>
            </a:r>
            <a:r>
              <a:rPr lang="tr-TR" sz="1200" b="1" dirty="0" err="1"/>
              <a:t>Use</a:t>
            </a:r>
            <a:r>
              <a:rPr lang="tr-TR" sz="1200" b="1" dirty="0"/>
              <a:t> </a:t>
            </a:r>
            <a:r>
              <a:rPr lang="tr-TR" sz="1200" b="1" dirty="0" err="1"/>
              <a:t>Deepfake</a:t>
            </a:r>
            <a:r>
              <a:rPr lang="tr-TR" sz="1200" b="1" dirty="0"/>
              <a:t> in </a:t>
            </a:r>
            <a:r>
              <a:rPr lang="tr-TR" sz="1200" b="1" dirty="0" err="1"/>
              <a:t>Teaching</a:t>
            </a:r>
            <a:r>
              <a:rPr lang="tr-TR" sz="1200" b="1" dirty="0"/>
              <a:t> and Learning: </a:t>
            </a:r>
          </a:p>
          <a:p>
            <a:pPr algn="ctr"/>
            <a:r>
              <a:rPr lang="en-US" sz="1200" b="1" dirty="0"/>
              <a:t>Drawing Inspiration from Deepfake Projects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6010-A1F2-4CD4-E673-17BC25634BDB}"/>
              </a:ext>
            </a:extLst>
          </p:cNvPr>
          <p:cNvSpPr/>
          <p:nvPr/>
        </p:nvSpPr>
        <p:spPr>
          <a:xfrm>
            <a:off x="5931685" y="4489897"/>
            <a:ext cx="2723042" cy="868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Interactive Museums</a:t>
            </a:r>
          </a:p>
          <a:p>
            <a:pPr algn="ctr"/>
            <a:r>
              <a:rPr lang="en-US" sz="900" dirty="0"/>
              <a:t>Salvador Dalí Museum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D9071F-C8E8-B06B-B2B9-D75B50EE3FA1}"/>
              </a:ext>
            </a:extLst>
          </p:cNvPr>
          <p:cNvSpPr/>
          <p:nvPr/>
        </p:nvSpPr>
        <p:spPr>
          <a:xfrm>
            <a:off x="5947964" y="3899304"/>
            <a:ext cx="2706761" cy="56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sz="1350" b="1" dirty="0"/>
              <a:t>Visual and </a:t>
            </a:r>
            <a:r>
              <a:rPr lang="tr-TR" sz="1350" b="1" dirty="0" err="1"/>
              <a:t>Auditory</a:t>
            </a:r>
            <a:r>
              <a:rPr lang="tr-TR" sz="1350" b="1" dirty="0"/>
              <a:t> </a:t>
            </a:r>
          </a:p>
          <a:p>
            <a:pPr algn="ctr"/>
            <a:r>
              <a:rPr lang="tr-TR" sz="1350" b="1" dirty="0" err="1"/>
              <a:t>Teaching</a:t>
            </a:r>
            <a:r>
              <a:rPr lang="tr-TR" sz="1350" b="1" dirty="0"/>
              <a:t> and Learning</a:t>
            </a:r>
          </a:p>
        </p:txBody>
      </p:sp>
      <p:pic>
        <p:nvPicPr>
          <p:cNvPr id="14" name="Picture 13" descr="A person in a suit holding a microphone&#10;&#10;Description automatically generated">
            <a:extLst>
              <a:ext uri="{FF2B5EF4-FFF2-40B4-BE49-F238E27FC236}">
                <a16:creationId xmlns:a16="http://schemas.microsoft.com/office/drawing/2014/main" id="{A17FA203-12F3-1EFA-887D-5EB0A410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17" y="4485364"/>
            <a:ext cx="1844100" cy="10373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1AEFB2-0F85-EB6C-BF36-2BC642367607}"/>
              </a:ext>
            </a:extLst>
          </p:cNvPr>
          <p:cNvSpPr/>
          <p:nvPr/>
        </p:nvSpPr>
        <p:spPr>
          <a:xfrm>
            <a:off x="5918660" y="6559501"/>
            <a:ext cx="2729554" cy="774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Stimulating </a:t>
            </a:r>
            <a:r>
              <a:rPr lang="tr-TR" sz="1350" b="1" dirty="0" err="1"/>
              <a:t>Artistic</a:t>
            </a:r>
            <a:r>
              <a:rPr lang="tr-TR" sz="1350" b="1" dirty="0"/>
              <a:t> </a:t>
            </a:r>
            <a:r>
              <a:rPr lang="en-US" sz="1350" b="1" dirty="0"/>
              <a:t>Creativity </a:t>
            </a:r>
            <a:endParaRPr lang="tr-TR" sz="1350" b="1" dirty="0"/>
          </a:p>
          <a:p>
            <a:pPr algn="ctr"/>
            <a:r>
              <a:rPr lang="tr-TR" sz="900" dirty="0" err="1"/>
              <a:t>Producing</a:t>
            </a:r>
            <a:r>
              <a:rPr lang="tr-TR" sz="900" dirty="0"/>
              <a:t> </a:t>
            </a:r>
            <a:r>
              <a:rPr lang="en-US" sz="900" dirty="0" err="1"/>
              <a:t>GenAI</a:t>
            </a:r>
            <a:r>
              <a:rPr lang="en-US" sz="900" dirty="0"/>
              <a:t> “Art”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ABCE0B-DAFB-3AA8-73B3-6CFCC49CE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09" y="6564502"/>
            <a:ext cx="1842676" cy="763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B261A5-CCE9-F88A-9A23-DE925CB0A592}"/>
              </a:ext>
            </a:extLst>
          </p:cNvPr>
          <p:cNvSpPr/>
          <p:nvPr/>
        </p:nvSpPr>
        <p:spPr>
          <a:xfrm>
            <a:off x="5923852" y="5539921"/>
            <a:ext cx="2716529" cy="1030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tr-TR" sz="1350" b="1" dirty="0"/>
              <a:t>Creative Visual </a:t>
            </a:r>
          </a:p>
          <a:p>
            <a:pPr algn="ctr"/>
            <a:r>
              <a:rPr lang="en-US" sz="1350" b="1" dirty="0"/>
              <a:t>Advocacy</a:t>
            </a:r>
            <a:r>
              <a:rPr lang="tr-TR" sz="1350" b="1" dirty="0"/>
              <a:t> </a:t>
            </a:r>
            <a:r>
              <a:rPr lang="tr-TR" sz="1350" b="1" dirty="0" err="1"/>
              <a:t>Campaigns</a:t>
            </a:r>
            <a:endParaRPr lang="tr-TR" sz="1350" b="1" dirty="0"/>
          </a:p>
          <a:p>
            <a:pPr algn="ctr"/>
            <a:r>
              <a:rPr lang="tr-TR" sz="900" dirty="0"/>
              <a:t> </a:t>
            </a:r>
            <a:r>
              <a:rPr lang="en-US" sz="900" dirty="0"/>
              <a:t>This Climate Does Not Exist project illustrates how anywhere on Google Street View would look like with the environmental impacts of climate change</a:t>
            </a:r>
            <a:r>
              <a:rPr lang="tr-TR" sz="900" dirty="0"/>
              <a:t>.</a:t>
            </a:r>
          </a:p>
          <a:p>
            <a:pPr algn="ctr"/>
            <a:r>
              <a:rPr lang="tr-TR" sz="750" dirty="0"/>
              <a:t>(</a:t>
            </a:r>
            <a:r>
              <a:rPr lang="en-US" sz="750" dirty="0"/>
              <a:t>Similar projects:</a:t>
            </a:r>
            <a:r>
              <a:rPr lang="tr-TR" sz="750" dirty="0"/>
              <a:t> </a:t>
            </a:r>
            <a:r>
              <a:rPr lang="en-US" sz="750" dirty="0"/>
              <a:t>Listen to My Voice</a:t>
            </a:r>
            <a:r>
              <a:rPr lang="tr-TR" sz="750" dirty="0"/>
              <a:t>, </a:t>
            </a:r>
          </a:p>
          <a:p>
            <a:pPr algn="ctr"/>
            <a:r>
              <a:rPr lang="en-US" sz="750" dirty="0"/>
              <a:t>Digital Resurrection of</a:t>
            </a:r>
            <a:r>
              <a:rPr lang="tr-TR" sz="750" dirty="0"/>
              <a:t> </a:t>
            </a:r>
            <a:r>
              <a:rPr lang="en-US" sz="750" dirty="0"/>
              <a:t>Murdered Journalist Javier Valdez</a:t>
            </a:r>
          </a:p>
          <a:p>
            <a:pPr algn="ctr"/>
            <a:r>
              <a:rPr lang="en-US" sz="750" dirty="0"/>
              <a:t>Deep Empathy</a:t>
            </a:r>
            <a:r>
              <a:rPr lang="tr-TR" sz="750" dirty="0"/>
              <a:t>, </a:t>
            </a:r>
            <a:r>
              <a:rPr lang="en-US" sz="750" dirty="0"/>
              <a:t>Unfinished Votes</a:t>
            </a:r>
            <a:r>
              <a:rPr lang="tr-TR" sz="750" dirty="0"/>
              <a:t>)</a:t>
            </a:r>
            <a:endParaRPr lang="en-US" sz="7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15A001-8DFA-CA5E-C38C-77C6DF5BD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93" y="5529121"/>
            <a:ext cx="1831791" cy="10303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689DB9-9F69-CC09-7B92-1A0411A48E6A}"/>
              </a:ext>
            </a:extLst>
          </p:cNvPr>
          <p:cNvSpPr/>
          <p:nvPr/>
        </p:nvSpPr>
        <p:spPr>
          <a:xfrm>
            <a:off x="5951222" y="7469405"/>
            <a:ext cx="2716529" cy="5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Creative Advertising</a:t>
            </a:r>
            <a:endParaRPr lang="tr-TR" sz="1350" b="1" dirty="0"/>
          </a:p>
          <a:p>
            <a:pPr algn="ctr"/>
            <a:r>
              <a:rPr lang="en-US" sz="900" dirty="0"/>
              <a:t>Visit Denmark’s Deepfake-Powered Advertisement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1D0EA9-C95C-20CF-8DFE-383551347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111" y="7328092"/>
            <a:ext cx="878865" cy="6729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D9FFA47-0442-79E7-3127-38E428065BBD}"/>
              </a:ext>
            </a:extLst>
          </p:cNvPr>
          <p:cNvSpPr/>
          <p:nvPr/>
        </p:nvSpPr>
        <p:spPr>
          <a:xfrm>
            <a:off x="3863493" y="3900472"/>
            <a:ext cx="1844100" cy="634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825" dirty="0"/>
          </a:p>
          <a:p>
            <a:pPr algn="ctr"/>
            <a:r>
              <a:rPr lang="en-US" sz="750" dirty="0"/>
              <a:t>JFK Silenced project created an audio deepfake of John F. Kennedy’s undelivered speech.</a:t>
            </a:r>
            <a:endParaRPr lang="tr-TR" sz="750" dirty="0"/>
          </a:p>
          <a:p>
            <a:pPr algn="ctr"/>
            <a:r>
              <a:rPr lang="en-US" sz="750" dirty="0"/>
              <a:t>(Similar projects: In Event of Moon Disaster, Dimensions in Testimony)</a:t>
            </a:r>
          </a:p>
          <a:p>
            <a:pPr algn="ctr"/>
            <a:endParaRPr lang="en-US" sz="1350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949B73C-A90F-54AB-E5CD-766A31D9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142178"/>
            <a:ext cx="263096" cy="210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CEE7AB-F922-4733-97F4-A8C6C61CA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211" y="1142876"/>
            <a:ext cx="554506" cy="2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204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 Yavuz</dc:creator>
  <cp:lastModifiedBy>Can Yavuz</cp:lastModifiedBy>
  <cp:revision>1</cp:revision>
  <dcterms:created xsi:type="dcterms:W3CDTF">2024-09-23T11:00:17Z</dcterms:created>
  <dcterms:modified xsi:type="dcterms:W3CDTF">2024-09-24T15:40:40Z</dcterms:modified>
</cp:coreProperties>
</file>